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9de9f9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9de9f9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9de9f92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9de9f92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Dale claudiao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9de9f92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b9de9f92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b9de9f92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b9de9f92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9de9f92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b9de9f92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b9de9f92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b9de9f92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b9df4bfae_0_30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b9df4bfae_0_30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4">
  <p:cSld name="AUTOLAYOUT_18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3822525" y="876138"/>
            <a:ext cx="4810200" cy="3476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3920175" y="988038"/>
            <a:ext cx="4614900" cy="325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/>
          <p:nvPr/>
        </p:nvSpPr>
        <p:spPr>
          <a:xfrm rot="10800000">
            <a:off x="3438975" y="876076"/>
            <a:ext cx="481200" cy="4812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511275" y="714476"/>
            <a:ext cx="2533800" cy="222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rgbClr val="D9D9D9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rgbClr val="D9D9D9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rgbClr val="D9D9D9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rgbClr val="D9D9D9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rgbClr val="D9D9D9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rgbClr val="D9D9D9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rgbClr val="D9D9D9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rgbClr val="D9D9D9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">
  <p:cSld name="AUTOLAYOUT_23"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5">
  <p:cSld name="AUTOLAYOUT_24">
    <p:bg>
      <p:bgPr>
        <a:solidFill>
          <a:srgbClr val="FFFF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449260" y="531150"/>
            <a:ext cx="638100" cy="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5"/>
          <p:cNvSpPr txBox="1"/>
          <p:nvPr>
            <p:ph type="ctrTitle"/>
          </p:nvPr>
        </p:nvSpPr>
        <p:spPr>
          <a:xfrm>
            <a:off x="323300" y="772850"/>
            <a:ext cx="2704200" cy="314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2">
  <p:cSld name="AUTOLAYOUT_25">
    <p:bg>
      <p:bgPr>
        <a:solidFill>
          <a:srgbClr val="FFFF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6"/>
          <p:cNvSpPr/>
          <p:nvPr/>
        </p:nvSpPr>
        <p:spPr>
          <a:xfrm>
            <a:off x="3389100" y="0"/>
            <a:ext cx="5754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16"/>
          <p:cNvCxnSpPr/>
          <p:nvPr/>
        </p:nvCxnSpPr>
        <p:spPr>
          <a:xfrm>
            <a:off x="372950" y="511683"/>
            <a:ext cx="642300" cy="0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" name="Google Shape;69;p16"/>
          <p:cNvSpPr txBox="1"/>
          <p:nvPr>
            <p:ph type="title"/>
          </p:nvPr>
        </p:nvSpPr>
        <p:spPr>
          <a:xfrm>
            <a:off x="321825" y="694100"/>
            <a:ext cx="2143800" cy="314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3">
  <p:cSld name="AUTOLAYOUT_26"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7"/>
          <p:cNvSpPr/>
          <p:nvPr/>
        </p:nvSpPr>
        <p:spPr>
          <a:xfrm>
            <a:off x="3822525" y="876138"/>
            <a:ext cx="4810200" cy="3476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7"/>
          <p:cNvSpPr/>
          <p:nvPr/>
        </p:nvSpPr>
        <p:spPr>
          <a:xfrm>
            <a:off x="3920175" y="988038"/>
            <a:ext cx="4614900" cy="325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7"/>
          <p:cNvSpPr/>
          <p:nvPr/>
        </p:nvSpPr>
        <p:spPr>
          <a:xfrm rot="10800000">
            <a:off x="3438975" y="876076"/>
            <a:ext cx="481200" cy="4812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7"/>
          <p:cNvSpPr txBox="1"/>
          <p:nvPr>
            <p:ph type="title"/>
          </p:nvPr>
        </p:nvSpPr>
        <p:spPr>
          <a:xfrm>
            <a:off x="511275" y="714476"/>
            <a:ext cx="2533800" cy="222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1">
  <p:cSld name="AUTOLAYOUT_28">
    <p:bg>
      <p:bgPr>
        <a:solidFill>
          <a:srgbClr val="FFFFFF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8"/>
          <p:cNvSpPr txBox="1"/>
          <p:nvPr>
            <p:ph type="title"/>
          </p:nvPr>
        </p:nvSpPr>
        <p:spPr>
          <a:xfrm>
            <a:off x="351600" y="2736850"/>
            <a:ext cx="3997500" cy="1389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7">
  <p:cSld name="AUTOLAYOUT_34"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9"/>
          <p:cNvSpPr txBox="1"/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/>
          <p:cNvPicPr preferRelativeResize="0"/>
          <p:nvPr/>
        </p:nvPicPr>
        <p:blipFill rotWithShape="1">
          <a:blip r:embed="rId3">
            <a:alphaModFix/>
          </a:blip>
          <a:srcRect b="29" l="0" r="0" t="39"/>
          <a:stretch/>
        </p:blipFill>
        <p:spPr>
          <a:xfrm>
            <a:off x="1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0"/>
          <p:cNvSpPr/>
          <p:nvPr/>
        </p:nvSpPr>
        <p:spPr>
          <a:xfrm>
            <a:off x="0" y="2574400"/>
            <a:ext cx="4568400" cy="17145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0"/>
          <p:cNvSpPr txBox="1"/>
          <p:nvPr>
            <p:ph type="title"/>
          </p:nvPr>
        </p:nvSpPr>
        <p:spPr>
          <a:xfrm>
            <a:off x="351600" y="2736850"/>
            <a:ext cx="3997500" cy="138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Pitch - equipe 2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1"/>
          <p:cNvPicPr preferRelativeResize="0"/>
          <p:nvPr/>
        </p:nvPicPr>
        <p:blipFill rotWithShape="1">
          <a:blip r:embed="rId3">
            <a:alphaModFix/>
          </a:blip>
          <a:srcRect b="6590" l="1418" r="1408" t="6581"/>
          <a:stretch/>
        </p:blipFill>
        <p:spPr>
          <a:xfrm>
            <a:off x="3387800" y="0"/>
            <a:ext cx="57562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1"/>
          <p:cNvSpPr txBox="1"/>
          <p:nvPr>
            <p:ph type="ctrTitle"/>
          </p:nvPr>
        </p:nvSpPr>
        <p:spPr>
          <a:xfrm>
            <a:off x="323300" y="772850"/>
            <a:ext cx="2704200" cy="31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 problema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2"/>
          <p:cNvPicPr preferRelativeResize="0"/>
          <p:nvPr/>
        </p:nvPicPr>
        <p:blipFill rotWithShape="1">
          <a:blip r:embed="rId3">
            <a:alphaModFix/>
          </a:blip>
          <a:srcRect b="0" l="6506" r="6514" t="0"/>
          <a:stretch/>
        </p:blipFill>
        <p:spPr>
          <a:xfrm>
            <a:off x="3970125" y="1031263"/>
            <a:ext cx="4528451" cy="3145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2"/>
          <p:cNvSpPr txBox="1"/>
          <p:nvPr>
            <p:ph type="title"/>
          </p:nvPr>
        </p:nvSpPr>
        <p:spPr>
          <a:xfrm>
            <a:off x="511275" y="714476"/>
            <a:ext cx="2533800" cy="22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Chegando na solução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/>
          <p:nvPr>
            <p:ph type="ctrTitle"/>
          </p:nvPr>
        </p:nvSpPr>
        <p:spPr>
          <a:xfrm>
            <a:off x="401483" y="1759428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solução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Verdana"/>
                <a:ea typeface="Verdana"/>
                <a:cs typeface="Verdana"/>
                <a:sym typeface="Verdana"/>
              </a:rPr>
              <a:t>SheepEdu</a:t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10" name="Google Shape;1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500" y="1190915"/>
            <a:ext cx="1905000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4"/>
          <p:cNvPicPr preferRelativeResize="0"/>
          <p:nvPr/>
        </p:nvPicPr>
        <p:blipFill rotWithShape="1">
          <a:blip r:embed="rId3">
            <a:alphaModFix/>
          </a:blip>
          <a:srcRect b="14549" l="10337" r="10329" t="14549"/>
          <a:stretch/>
        </p:blipFill>
        <p:spPr>
          <a:xfrm>
            <a:off x="3389000" y="0"/>
            <a:ext cx="57549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4"/>
          <p:cNvSpPr txBox="1"/>
          <p:nvPr>
            <p:ph type="title"/>
          </p:nvPr>
        </p:nvSpPr>
        <p:spPr>
          <a:xfrm>
            <a:off x="321825" y="694100"/>
            <a:ext cx="2143800" cy="31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 Por que é uma boa solução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5"/>
          <p:cNvPicPr preferRelativeResize="0"/>
          <p:nvPr/>
        </p:nvPicPr>
        <p:blipFill rotWithShape="1">
          <a:blip r:embed="rId3">
            <a:alphaModFix/>
          </a:blip>
          <a:srcRect b="0" l="12427" r="12435" t="0"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6"/>
          <p:cNvPicPr preferRelativeResize="0"/>
          <p:nvPr/>
        </p:nvPicPr>
        <p:blipFill rotWithShape="1">
          <a:blip r:embed="rId3">
            <a:alphaModFix/>
          </a:blip>
          <a:srcRect b="3695" l="0" r="0" t="3695"/>
          <a:stretch/>
        </p:blipFill>
        <p:spPr>
          <a:xfrm>
            <a:off x="3970125" y="1031263"/>
            <a:ext cx="4528451" cy="3145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6"/>
          <p:cNvSpPr txBox="1"/>
          <p:nvPr>
            <p:ph type="title"/>
          </p:nvPr>
        </p:nvSpPr>
        <p:spPr>
          <a:xfrm>
            <a:off x="502275" y="741401"/>
            <a:ext cx="2533800" cy="22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boto"/>
                <a:ea typeface="Roboto"/>
                <a:cs typeface="Roboto"/>
                <a:sym typeface="Roboto"/>
              </a:rPr>
              <a:t>Concorrência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7"/>
          <p:cNvPicPr preferRelativeResize="0"/>
          <p:nvPr/>
        </p:nvPicPr>
        <p:blipFill rotWithShape="1">
          <a:blip r:embed="rId3">
            <a:alphaModFix amt="50000"/>
          </a:blip>
          <a:srcRect b="7417" l="0" r="0" t="7417"/>
          <a:stretch/>
        </p:blipFill>
        <p:spPr>
          <a:xfrm>
            <a:off x="0" y="0"/>
            <a:ext cx="9144004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7"/>
          <p:cNvSpPr txBox="1"/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/>
              <a:t>Nosso grupo</a:t>
            </a:r>
            <a:endParaRPr b="1"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